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822E2-ECF2-45AB-BD85-B4ECA905BD41}" type="datetimeFigureOut">
              <a:rPr lang="en-US" smtClean="0"/>
              <a:pPr/>
              <a:t>5/8/2019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B6CD1-DF65-4471-925B-153E15AFB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822E2-ECF2-45AB-BD85-B4ECA905BD41}" type="datetimeFigureOut">
              <a:rPr lang="en-US" smtClean="0"/>
              <a:pPr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B6CD1-DF65-4471-925B-153E15AFB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822E2-ECF2-45AB-BD85-B4ECA905BD41}" type="datetimeFigureOut">
              <a:rPr lang="en-US" smtClean="0"/>
              <a:pPr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B6CD1-DF65-4471-925B-153E15AFB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822E2-ECF2-45AB-BD85-B4ECA905BD41}" type="datetimeFigureOut">
              <a:rPr lang="en-US" smtClean="0"/>
              <a:pPr/>
              <a:t>5/8/2019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B6CD1-DF65-4471-925B-153E15AFB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822E2-ECF2-45AB-BD85-B4ECA905BD41}" type="datetimeFigureOut">
              <a:rPr lang="en-US" smtClean="0"/>
              <a:pPr/>
              <a:t>5/8/2019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B6CD1-DF65-4471-925B-153E15AFB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822E2-ECF2-45AB-BD85-B4ECA905BD41}" type="datetimeFigureOut">
              <a:rPr lang="en-US" smtClean="0"/>
              <a:pPr/>
              <a:t>5/8/2019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B6CD1-DF65-4471-925B-153E15AFB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822E2-ECF2-45AB-BD85-B4ECA905BD41}" type="datetimeFigureOut">
              <a:rPr lang="en-US" smtClean="0"/>
              <a:pPr/>
              <a:t>5/8/2019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B6CD1-DF65-4471-925B-153E15AFB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822E2-ECF2-45AB-BD85-B4ECA905BD41}" type="datetimeFigureOut">
              <a:rPr lang="en-US" smtClean="0"/>
              <a:pPr/>
              <a:t>5/8/2019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B6CD1-DF65-4471-925B-153E15AFB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822E2-ECF2-45AB-BD85-B4ECA905BD41}" type="datetimeFigureOut">
              <a:rPr lang="en-US" smtClean="0"/>
              <a:pPr/>
              <a:t>5/8/2019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9AB6CD1-DF65-4471-925B-153E15AFBD5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822E2-ECF2-45AB-BD85-B4ECA905BD41}" type="datetimeFigureOut">
              <a:rPr lang="en-US" smtClean="0"/>
              <a:pPr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B6CD1-DF65-4471-925B-153E15AFB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822E2-ECF2-45AB-BD85-B4ECA905BD41}" type="datetimeFigureOut">
              <a:rPr lang="en-US" smtClean="0"/>
              <a:pPr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B6CD1-DF65-4471-925B-153E15AFB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F822E2-ECF2-45AB-BD85-B4ECA905BD41}" type="datetimeFigureOut">
              <a:rPr lang="en-US" smtClean="0"/>
              <a:pPr/>
              <a:t>5/8/2019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9AB6CD1-DF65-4471-925B-153E15AFBD5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0"/>
            <a:ext cx="7851648" cy="1828800"/>
          </a:xfrm>
        </p:spPr>
        <p:txBody>
          <a:bodyPr>
            <a:noAutofit/>
          </a:bodyPr>
          <a:lstStyle/>
          <a:p>
            <a:r>
              <a:rPr lang="en-US" sz="6600" dirty="0" smtClean="0">
                <a:latin typeface="Berlin Sans FB" pitchFamily="34" charset="0"/>
              </a:rPr>
              <a:t/>
            </a:r>
            <a:br>
              <a:rPr lang="en-US" sz="6600" dirty="0" smtClean="0">
                <a:latin typeface="Berlin Sans FB" pitchFamily="34" charset="0"/>
              </a:rPr>
            </a:br>
            <a:r>
              <a:rPr lang="en-US" sz="6600" dirty="0" smtClean="0">
                <a:latin typeface="Berlin Sans FB" pitchFamily="34" charset="0"/>
              </a:rPr>
              <a:t/>
            </a:r>
            <a:br>
              <a:rPr lang="en-US" sz="6600" dirty="0" smtClean="0">
                <a:latin typeface="Berlin Sans FB" pitchFamily="34" charset="0"/>
              </a:rPr>
            </a:br>
            <a:r>
              <a:rPr lang="en-US" sz="6600" dirty="0" smtClean="0">
                <a:latin typeface="Berlin Sans FB" pitchFamily="34" charset="0"/>
              </a:rPr>
              <a:t/>
            </a:r>
            <a:br>
              <a:rPr lang="en-US" sz="6600" dirty="0" smtClean="0">
                <a:latin typeface="Berlin Sans FB" pitchFamily="34" charset="0"/>
              </a:rPr>
            </a:br>
            <a:r>
              <a:rPr lang="en-US" sz="6600" dirty="0" smtClean="0">
                <a:latin typeface="Berlin Sans FB" pitchFamily="34" charset="0"/>
              </a:rPr>
              <a:t/>
            </a:r>
            <a:br>
              <a:rPr lang="en-US" sz="6600" dirty="0" smtClean="0">
                <a:latin typeface="Berlin Sans FB" pitchFamily="34" charset="0"/>
              </a:rPr>
            </a:br>
            <a:r>
              <a:rPr lang="en-US" sz="6600" dirty="0" smtClean="0">
                <a:latin typeface="Berlin Sans FB" pitchFamily="34" charset="0"/>
              </a:rPr>
              <a:t>MILKY COCONUT </a:t>
            </a:r>
            <a:br>
              <a:rPr lang="en-US" sz="6600" dirty="0" smtClean="0">
                <a:latin typeface="Berlin Sans FB" pitchFamily="34" charset="0"/>
              </a:rPr>
            </a:br>
            <a:r>
              <a:rPr lang="en-US" sz="6600" dirty="0" smtClean="0">
                <a:latin typeface="Berlin Sans FB" pitchFamily="34" charset="0"/>
              </a:rPr>
              <a:t>BALLS </a:t>
            </a:r>
            <a:br>
              <a:rPr lang="en-US" sz="6600" dirty="0" smtClean="0">
                <a:latin typeface="Berlin Sans FB" pitchFamily="34" charset="0"/>
              </a:rPr>
            </a:br>
            <a:endParaRPr lang="en-US" sz="6600" dirty="0">
              <a:latin typeface="Berlin Sans FB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114800"/>
            <a:ext cx="7854696" cy="1752600"/>
          </a:xfrm>
        </p:spPr>
        <p:txBody>
          <a:bodyPr/>
          <a:lstStyle/>
          <a:p>
            <a:r>
              <a:rPr lang="en-US" dirty="0" smtClean="0">
                <a:latin typeface="Agency FB" pitchFamily="34" charset="0"/>
              </a:rPr>
              <a:t>BY:EIGENX MIRCOH FLORESCA-MARIA FATIMA WILLIE-QUINN CABAL-IMEE OLBINADO-ADZEL JADE NAGNOT-ILLANA ERIN ORTIZ-KAYEE CACLINI-RHAZEL YANZY TAYLAN</a:t>
            </a:r>
            <a:r>
              <a:rPr lang="en-US" dirty="0" smtClean="0"/>
              <a:t>: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1600"/>
            <a:ext cx="914400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INGREDIENTS:</a:t>
            </a:r>
          </a:p>
          <a:p>
            <a:pPr algn="ctr"/>
            <a:r>
              <a:rPr lang="en-US" sz="3600" dirty="0" smtClean="0">
                <a:latin typeface="Berlin Sans FB" pitchFamily="34" charset="0"/>
              </a:rPr>
              <a:t>PURE VANILLA EXTRACT</a:t>
            </a:r>
          </a:p>
          <a:p>
            <a:pPr algn="ctr"/>
            <a:r>
              <a:rPr lang="en-US" sz="3600" dirty="0" smtClean="0">
                <a:latin typeface="Berlin Sans FB" pitchFamily="34" charset="0"/>
              </a:rPr>
              <a:t>SHREDDED COCONUT</a:t>
            </a:r>
          </a:p>
          <a:p>
            <a:pPr algn="ctr"/>
            <a:r>
              <a:rPr lang="en-US" sz="3600" dirty="0" smtClean="0">
                <a:latin typeface="Berlin Sans FB" pitchFamily="34" charset="0"/>
              </a:rPr>
              <a:t>OIL</a:t>
            </a:r>
          </a:p>
          <a:p>
            <a:pPr algn="ctr"/>
            <a:r>
              <a:rPr lang="en-US" sz="3600" dirty="0" smtClean="0">
                <a:latin typeface="Berlin Sans FB" pitchFamily="34" charset="0"/>
              </a:rPr>
              <a:t>SUGAR</a:t>
            </a:r>
          </a:p>
          <a:p>
            <a:pPr algn="ctr"/>
            <a:r>
              <a:rPr lang="en-US" sz="3600" dirty="0" smtClean="0">
                <a:latin typeface="Berlin Sans FB" pitchFamily="34" charset="0"/>
              </a:rPr>
              <a:t>FOOD COLORING</a:t>
            </a:r>
          </a:p>
          <a:p>
            <a:pPr algn="ctr"/>
            <a:r>
              <a:rPr lang="en-US" sz="3600" dirty="0" smtClean="0">
                <a:latin typeface="Berlin Sans FB" pitchFamily="34" charset="0"/>
              </a:rPr>
              <a:t>BEARBRAND MILK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PROCEDURE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BLEND ALL INGREDIENTS IN A FOOD PROCESSOR WITH A SLOW FIRE </a:t>
            </a:r>
          </a:p>
          <a:p>
            <a:r>
              <a:rPr lang="en-US" dirty="0" smtClean="0"/>
              <a:t>ROLL IT INTO SMALL BALLS </a:t>
            </a:r>
          </a:p>
          <a:p>
            <a:r>
              <a:rPr lang="en-US" dirty="0" smtClean="0"/>
              <a:t>SERVE AND EAT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</TotalTime>
  <Words>48</Words>
  <Application>Microsoft Office PowerPoint</Application>
  <PresentationFormat>On-screen Show (4:3)</PresentationFormat>
  <Paragraphs>13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Flow</vt:lpstr>
      <vt:lpstr>    MILKY COCONUT  BALLS  </vt:lpstr>
      <vt:lpstr>Slide 2</vt:lpstr>
      <vt:lpstr>PROCEDURE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MILKY COCONUT  BALLS</dc:title>
  <dc:creator>User</dc:creator>
  <cp:lastModifiedBy>User</cp:lastModifiedBy>
  <cp:revision>2</cp:revision>
  <dcterms:created xsi:type="dcterms:W3CDTF">2019-05-08T05:26:15Z</dcterms:created>
  <dcterms:modified xsi:type="dcterms:W3CDTF">2019-05-08T14:06:53Z</dcterms:modified>
</cp:coreProperties>
</file>